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ublic Sans" charset="1" panose="00000000000000000000"/>
      <p:regular r:id="rId10"/>
    </p:embeddedFont>
    <p:embeddedFont>
      <p:font typeface="Public Sans Bold" charset="1" panose="00000000000000000000"/>
      <p:regular r:id="rId11"/>
    </p:embeddedFont>
    <p:embeddedFont>
      <p:font typeface="Public Sans Italics" charset="1" panose="00000000000000000000"/>
      <p:regular r:id="rId12"/>
    </p:embeddedFont>
    <p:embeddedFont>
      <p:font typeface="Public Sans Bold Italics" charset="1" panose="00000000000000000000"/>
      <p:regular r:id="rId13"/>
    </p:embeddedFont>
    <p:embeddedFont>
      <p:font typeface="Public Sans Thin" charset="1" panose="00000000000000000000"/>
      <p:regular r:id="rId14"/>
    </p:embeddedFont>
    <p:embeddedFont>
      <p:font typeface="Public Sans Thin Italics" charset="1" panose="00000000000000000000"/>
      <p:regular r:id="rId15"/>
    </p:embeddedFont>
    <p:embeddedFont>
      <p:font typeface="Public Sans Medium" charset="1" panose="00000000000000000000"/>
      <p:regular r:id="rId16"/>
    </p:embeddedFont>
    <p:embeddedFont>
      <p:font typeface="Public Sans Medium Italics" charset="1" panose="00000000000000000000"/>
      <p:regular r:id="rId17"/>
    </p:embeddedFont>
    <p:embeddedFont>
      <p:font typeface="Public Sans Heavy" charset="1" panose="00000000000000000000"/>
      <p:regular r:id="rId18"/>
    </p:embeddedFont>
    <p:embeddedFont>
      <p:font typeface="Public Sans Heavy Italics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29" Target="slides/slide10.xml" Type="http://schemas.openxmlformats.org/officeDocument/2006/relationships/slide"/><Relationship Id="rId3" Target="viewProps.xml" Type="http://schemas.openxmlformats.org/officeDocument/2006/relationships/viewProps"/><Relationship Id="rId30" Target="slides/slide11.xml" Type="http://schemas.openxmlformats.org/officeDocument/2006/relationships/slide"/><Relationship Id="rId31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1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5661"/>
            <a:ext cx="18288000" cy="10261339"/>
          </a:xfrm>
          <a:custGeom>
            <a:avLst/>
            <a:gdLst/>
            <a:ahLst/>
            <a:cxnLst/>
            <a:rect r="r" b="b" t="t" l="l"/>
            <a:pathLst>
              <a:path h="10261339" w="18288000">
                <a:moveTo>
                  <a:pt x="0" y="0"/>
                </a:moveTo>
                <a:lnTo>
                  <a:pt x="18288000" y="0"/>
                </a:lnTo>
                <a:lnTo>
                  <a:pt x="18288000" y="10261339"/>
                </a:lnTo>
                <a:lnTo>
                  <a:pt x="0" y="1026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12" r="0" b="-1206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6361" y="978601"/>
            <a:ext cx="17157246" cy="3123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741"/>
              </a:lnSpc>
            </a:pPr>
            <a:r>
              <a:rPr lang="en-US" sz="7675">
                <a:solidFill>
                  <a:srgbClr val="000000"/>
                </a:solidFill>
                <a:latin typeface="Public Sans Bold"/>
              </a:rPr>
              <a:t>Project </a:t>
            </a:r>
          </a:p>
          <a:p>
            <a:pPr>
              <a:lnSpc>
                <a:spcPts val="12741"/>
              </a:lnSpc>
            </a:pPr>
            <a:r>
              <a:rPr lang="en-US" sz="7675">
                <a:solidFill>
                  <a:srgbClr val="000000"/>
                </a:solidFill>
                <a:latin typeface="Public Sans Bold"/>
              </a:rPr>
              <a:t>Website bán hàng Greentie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169269" y="5372985"/>
            <a:ext cx="13080216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Public Sans"/>
              </a:rPr>
              <a:t>Người thực hiện: Trần Thị Tính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69269" y="6754110"/>
            <a:ext cx="13080216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Public Sans"/>
              </a:rPr>
              <a:t>Người hướng dẫn: Hồ Xuân Hùng, Hà Hữu Long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863" y="0"/>
            <a:ext cx="18300863" cy="10287000"/>
          </a:xfrm>
          <a:custGeom>
            <a:avLst/>
            <a:gdLst/>
            <a:ahLst/>
            <a:cxnLst/>
            <a:rect r="r" b="b" t="t" l="l"/>
            <a:pathLst>
              <a:path h="10287000" w="18300863">
                <a:moveTo>
                  <a:pt x="0" y="0"/>
                </a:moveTo>
                <a:lnTo>
                  <a:pt x="18300863" y="0"/>
                </a:lnTo>
                <a:lnTo>
                  <a:pt x="1830086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0" r="0" b="-933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28541" y="128736"/>
            <a:ext cx="12630918" cy="7131206"/>
          </a:xfrm>
          <a:custGeom>
            <a:avLst/>
            <a:gdLst/>
            <a:ahLst/>
            <a:cxnLst/>
            <a:rect r="r" b="b" t="t" l="l"/>
            <a:pathLst>
              <a:path h="7131206" w="12630918">
                <a:moveTo>
                  <a:pt x="0" y="0"/>
                </a:moveTo>
                <a:lnTo>
                  <a:pt x="12630918" y="0"/>
                </a:lnTo>
                <a:lnTo>
                  <a:pt x="12630918" y="7131206"/>
                </a:lnTo>
                <a:lnTo>
                  <a:pt x="0" y="71312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82718" y="7702231"/>
            <a:ext cx="14522563" cy="730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55"/>
              </a:lnSpc>
            </a:pPr>
            <a:r>
              <a:rPr lang="en-US" sz="5050">
                <a:solidFill>
                  <a:srgbClr val="000000"/>
                </a:solidFill>
                <a:latin typeface="Public Sans Bold"/>
              </a:rPr>
              <a:t>Giỏ hàng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88" r="0" b="-92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03224" y="2945992"/>
            <a:ext cx="15681552" cy="1002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72"/>
              </a:lnSpc>
            </a:pPr>
            <a:r>
              <a:rPr lang="en-US" sz="6975">
                <a:solidFill>
                  <a:srgbClr val="000000"/>
                </a:solidFill>
                <a:latin typeface="Public Sans Bold"/>
              </a:rPr>
              <a:t>KẾT QUẢ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88999" y="5578974"/>
            <a:ext cx="14710002" cy="688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Public Sans"/>
              </a:rPr>
              <a:t>Dự án Demo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88" r="0" b="-92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80760" y="3982404"/>
            <a:ext cx="15681552" cy="1161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92"/>
              </a:lnSpc>
            </a:pPr>
            <a:r>
              <a:rPr lang="en-US" sz="8174">
                <a:solidFill>
                  <a:srgbClr val="000000"/>
                </a:solidFill>
                <a:latin typeface="Public Sans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25" y="0"/>
            <a:ext cx="18178235" cy="10287000"/>
          </a:xfrm>
          <a:custGeom>
            <a:avLst/>
            <a:gdLst/>
            <a:ahLst/>
            <a:cxnLst/>
            <a:rect r="r" b="b" t="t" l="l"/>
            <a:pathLst>
              <a:path h="10287000" w="18178235">
                <a:moveTo>
                  <a:pt x="0" y="0"/>
                </a:moveTo>
                <a:lnTo>
                  <a:pt x="18178235" y="0"/>
                </a:lnTo>
                <a:lnTo>
                  <a:pt x="1817823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33" r="0" b="-89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30929" y="3408589"/>
            <a:ext cx="3086100" cy="308610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684859"/>
                  </a:lnTo>
                  <a:cubicBezTo>
                    <a:pt x="812800" y="718791"/>
                    <a:pt x="799321" y="751333"/>
                    <a:pt x="775327" y="775327"/>
                  </a:cubicBezTo>
                  <a:cubicBezTo>
                    <a:pt x="751333" y="799321"/>
                    <a:pt x="718791" y="812800"/>
                    <a:pt x="684859" y="812800"/>
                  </a:cubicBezTo>
                  <a:lnTo>
                    <a:pt x="127941" y="812800"/>
                  </a:lnTo>
                  <a:cubicBezTo>
                    <a:pt x="94009" y="812800"/>
                    <a:pt x="61467" y="799321"/>
                    <a:pt x="37473" y="775327"/>
                  </a:cubicBezTo>
                  <a:cubicBezTo>
                    <a:pt x="13479" y="751333"/>
                    <a:pt x="0" y="718791"/>
                    <a:pt x="0" y="684859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ECEBD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533204" y="3531054"/>
            <a:ext cx="3086100" cy="30861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684859"/>
                  </a:lnTo>
                  <a:cubicBezTo>
                    <a:pt x="812800" y="718791"/>
                    <a:pt x="799321" y="751333"/>
                    <a:pt x="775327" y="775327"/>
                  </a:cubicBezTo>
                  <a:cubicBezTo>
                    <a:pt x="751333" y="799321"/>
                    <a:pt x="718791" y="812800"/>
                    <a:pt x="684859" y="812800"/>
                  </a:cubicBezTo>
                  <a:lnTo>
                    <a:pt x="127941" y="812800"/>
                  </a:lnTo>
                  <a:cubicBezTo>
                    <a:pt x="94009" y="812800"/>
                    <a:pt x="61467" y="799321"/>
                    <a:pt x="37473" y="775327"/>
                  </a:cubicBezTo>
                  <a:cubicBezTo>
                    <a:pt x="13479" y="751333"/>
                    <a:pt x="0" y="718791"/>
                    <a:pt x="0" y="684859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ECEBD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695464" y="3531054"/>
            <a:ext cx="3086100" cy="30861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684859"/>
                  </a:lnTo>
                  <a:cubicBezTo>
                    <a:pt x="812800" y="718791"/>
                    <a:pt x="799321" y="751333"/>
                    <a:pt x="775327" y="775327"/>
                  </a:cubicBezTo>
                  <a:cubicBezTo>
                    <a:pt x="751333" y="799321"/>
                    <a:pt x="718791" y="812800"/>
                    <a:pt x="684859" y="812800"/>
                  </a:cubicBezTo>
                  <a:lnTo>
                    <a:pt x="127941" y="812800"/>
                  </a:lnTo>
                  <a:cubicBezTo>
                    <a:pt x="94009" y="812800"/>
                    <a:pt x="61467" y="799321"/>
                    <a:pt x="37473" y="775327"/>
                  </a:cubicBezTo>
                  <a:cubicBezTo>
                    <a:pt x="13479" y="751333"/>
                    <a:pt x="0" y="718791"/>
                    <a:pt x="0" y="684859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ECEBD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-1064801" y="1374321"/>
            <a:ext cx="13363660" cy="867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27"/>
              </a:lnSpc>
            </a:pPr>
            <a:r>
              <a:rPr lang="en-US" sz="6024">
                <a:solidFill>
                  <a:srgbClr val="000000"/>
                </a:solidFill>
                <a:latin typeface="Public Sans Bold"/>
              </a:rPr>
              <a:t>NỘI DUNG CHÍNH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758567" y="4611369"/>
            <a:ext cx="2959894" cy="532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69"/>
              </a:lnSpc>
              <a:spcBef>
                <a:spcPct val="0"/>
              </a:spcBef>
            </a:pPr>
            <a:r>
              <a:rPr lang="en-US" sz="3049">
                <a:solidFill>
                  <a:srgbClr val="000000"/>
                </a:solidFill>
                <a:latin typeface="Public Sans Bold Italics"/>
              </a:rPr>
              <a:t>KẾT QUẢ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33204" y="4664947"/>
            <a:ext cx="3086100" cy="506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96"/>
              </a:lnSpc>
              <a:spcBef>
                <a:spcPct val="0"/>
              </a:spcBef>
            </a:pPr>
            <a:r>
              <a:rPr lang="en-US" sz="2925">
                <a:solidFill>
                  <a:srgbClr val="000000"/>
                </a:solidFill>
                <a:latin typeface="Public Sans Bold Italics"/>
              </a:rPr>
              <a:t>CHỨC NĂNG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24403" y="4611369"/>
            <a:ext cx="4099152" cy="532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69"/>
              </a:lnSpc>
              <a:spcBef>
                <a:spcPct val="0"/>
              </a:spcBef>
            </a:pPr>
            <a:r>
              <a:rPr lang="en-US" sz="3049">
                <a:solidFill>
                  <a:srgbClr val="000000"/>
                </a:solidFill>
                <a:latin typeface="Public Sans Bold Italics"/>
              </a:rPr>
              <a:t>MỤC ĐÍCH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719"/>
            <a:ext cx="18153748" cy="10284281"/>
          </a:xfrm>
          <a:custGeom>
            <a:avLst/>
            <a:gdLst/>
            <a:ahLst/>
            <a:cxnLst/>
            <a:rect r="r" b="b" t="t" l="l"/>
            <a:pathLst>
              <a:path h="10284281" w="18153748">
                <a:moveTo>
                  <a:pt x="0" y="0"/>
                </a:moveTo>
                <a:lnTo>
                  <a:pt x="18153748" y="0"/>
                </a:lnTo>
                <a:lnTo>
                  <a:pt x="18153748" y="10284281"/>
                </a:lnTo>
                <a:lnTo>
                  <a:pt x="0" y="102842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869" r="0" b="-886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450038" y="6230065"/>
            <a:ext cx="1764539" cy="1764539"/>
          </a:xfrm>
          <a:custGeom>
            <a:avLst/>
            <a:gdLst/>
            <a:ahLst/>
            <a:cxnLst/>
            <a:rect r="r" b="b" t="t" l="l"/>
            <a:pathLst>
              <a:path h="1764539" w="1764539">
                <a:moveTo>
                  <a:pt x="0" y="0"/>
                </a:moveTo>
                <a:lnTo>
                  <a:pt x="1764539" y="0"/>
                </a:lnTo>
                <a:lnTo>
                  <a:pt x="1764539" y="1764540"/>
                </a:lnTo>
                <a:lnTo>
                  <a:pt x="0" y="17645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216189" y="6230065"/>
            <a:ext cx="1808974" cy="1808974"/>
          </a:xfrm>
          <a:custGeom>
            <a:avLst/>
            <a:gdLst/>
            <a:ahLst/>
            <a:cxnLst/>
            <a:rect r="r" b="b" t="t" l="l"/>
            <a:pathLst>
              <a:path h="1808974" w="1808974">
                <a:moveTo>
                  <a:pt x="0" y="0"/>
                </a:moveTo>
                <a:lnTo>
                  <a:pt x="1808974" y="0"/>
                </a:lnTo>
                <a:lnTo>
                  <a:pt x="1808974" y="1808974"/>
                </a:lnTo>
                <a:lnTo>
                  <a:pt x="0" y="18089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111571" y="6230065"/>
            <a:ext cx="1808974" cy="1808974"/>
          </a:xfrm>
          <a:custGeom>
            <a:avLst/>
            <a:gdLst/>
            <a:ahLst/>
            <a:cxnLst/>
            <a:rect r="r" b="b" t="t" l="l"/>
            <a:pathLst>
              <a:path h="1808974" w="1808974">
                <a:moveTo>
                  <a:pt x="0" y="0"/>
                </a:moveTo>
                <a:lnTo>
                  <a:pt x="1808974" y="0"/>
                </a:lnTo>
                <a:lnTo>
                  <a:pt x="1808974" y="1808974"/>
                </a:lnTo>
                <a:lnTo>
                  <a:pt x="0" y="18089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872593" y="1076325"/>
            <a:ext cx="7566252" cy="877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682"/>
              </a:lnSpc>
            </a:pPr>
            <a:r>
              <a:rPr lang="en-US" sz="6075">
                <a:solidFill>
                  <a:srgbClr val="000000"/>
                </a:solidFill>
                <a:latin typeface="Public Sans Bold"/>
              </a:rPr>
              <a:t>MỤC ĐÍCH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72593" y="2691651"/>
            <a:ext cx="7566252" cy="532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9"/>
              </a:lnSpc>
              <a:spcBef>
                <a:spcPct val="0"/>
              </a:spcBef>
            </a:pPr>
            <a:r>
              <a:rPr lang="en-US" sz="3049">
                <a:solidFill>
                  <a:srgbClr val="000000"/>
                </a:solidFill>
                <a:latin typeface="Public Sans"/>
              </a:rPr>
              <a:t>+ Xây dựng 1 website bán hàng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872593" y="3801356"/>
            <a:ext cx="9341984" cy="532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9"/>
              </a:lnSpc>
              <a:spcBef>
                <a:spcPct val="0"/>
              </a:spcBef>
            </a:pPr>
            <a:r>
              <a:rPr lang="en-US" sz="3049">
                <a:solidFill>
                  <a:srgbClr val="000000"/>
                </a:solidFill>
                <a:latin typeface="Public Sans"/>
              </a:rPr>
              <a:t>+ Ứng dựng các kiến thức đã học trong module 1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72593" y="5066911"/>
            <a:ext cx="9464448" cy="532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9"/>
              </a:lnSpc>
              <a:spcBef>
                <a:spcPct val="0"/>
              </a:spcBef>
            </a:pPr>
            <a:r>
              <a:rPr lang="en-US" sz="3049">
                <a:solidFill>
                  <a:srgbClr val="000000"/>
                </a:solidFill>
                <a:latin typeface="Public Sans"/>
              </a:rPr>
              <a:t>+ Công nghệ sử dụng: HTML, CSS, JAVASCRIPT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03036" y="665755"/>
            <a:ext cx="3328565" cy="1906991"/>
          </a:xfrm>
          <a:custGeom>
            <a:avLst/>
            <a:gdLst/>
            <a:ahLst/>
            <a:cxnLst/>
            <a:rect r="r" b="b" t="t" l="l"/>
            <a:pathLst>
              <a:path h="1906991" w="3328565">
                <a:moveTo>
                  <a:pt x="0" y="0"/>
                </a:moveTo>
                <a:lnTo>
                  <a:pt x="3328565" y="0"/>
                </a:lnTo>
                <a:lnTo>
                  <a:pt x="3328565" y="1906990"/>
                </a:lnTo>
                <a:lnTo>
                  <a:pt x="0" y="1906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54212" y="1268796"/>
            <a:ext cx="3642421" cy="2073144"/>
          </a:xfrm>
          <a:custGeom>
            <a:avLst/>
            <a:gdLst/>
            <a:ahLst/>
            <a:cxnLst/>
            <a:rect r="r" b="b" t="t" l="l"/>
            <a:pathLst>
              <a:path h="2073144" w="3642421">
                <a:moveTo>
                  <a:pt x="0" y="0"/>
                </a:moveTo>
                <a:lnTo>
                  <a:pt x="3642421" y="0"/>
                </a:lnTo>
                <a:lnTo>
                  <a:pt x="3642421" y="2073144"/>
                </a:lnTo>
                <a:lnTo>
                  <a:pt x="0" y="20731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210657" y="2572745"/>
            <a:ext cx="3955310" cy="2096756"/>
          </a:xfrm>
          <a:custGeom>
            <a:avLst/>
            <a:gdLst/>
            <a:ahLst/>
            <a:cxnLst/>
            <a:rect r="r" b="b" t="t" l="l"/>
            <a:pathLst>
              <a:path h="2096756" w="3955310">
                <a:moveTo>
                  <a:pt x="0" y="0"/>
                </a:moveTo>
                <a:lnTo>
                  <a:pt x="3955310" y="0"/>
                </a:lnTo>
                <a:lnTo>
                  <a:pt x="3955310" y="2096756"/>
                </a:lnTo>
                <a:lnTo>
                  <a:pt x="0" y="20967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1636" t="0" r="-21636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365023" y="4062493"/>
            <a:ext cx="3793008" cy="2162015"/>
          </a:xfrm>
          <a:custGeom>
            <a:avLst/>
            <a:gdLst/>
            <a:ahLst/>
            <a:cxnLst/>
            <a:rect r="r" b="b" t="t" l="l"/>
            <a:pathLst>
              <a:path h="2162015" w="3793008">
                <a:moveTo>
                  <a:pt x="0" y="0"/>
                </a:moveTo>
                <a:lnTo>
                  <a:pt x="3793008" y="0"/>
                </a:lnTo>
                <a:lnTo>
                  <a:pt x="3793008" y="2162014"/>
                </a:lnTo>
                <a:lnTo>
                  <a:pt x="0" y="21620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9288" r="0" b="-9288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88209" y="1666875"/>
            <a:ext cx="13363660" cy="867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627"/>
              </a:lnSpc>
            </a:pPr>
            <a:r>
              <a:rPr lang="en-US" sz="6024">
                <a:solidFill>
                  <a:srgbClr val="000000"/>
                </a:solidFill>
                <a:latin typeface="Public Sans Bold"/>
              </a:rPr>
              <a:t>CHỨC NĂNG - ADMIN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291137" y="5938873"/>
            <a:ext cx="4099152" cy="44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000000"/>
                </a:solidFill>
                <a:latin typeface="Public Sans Bold"/>
              </a:rPr>
              <a:t>QUẢN LÝ NGƯỜI DÙNG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62372" y="3668748"/>
            <a:ext cx="1204912" cy="1012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00"/>
              </a:lnSpc>
            </a:pPr>
            <a:r>
              <a:rPr lang="en-US" sz="7000">
                <a:solidFill>
                  <a:srgbClr val="000000">
                    <a:alpha val="60000"/>
                  </a:srgbClr>
                </a:solidFill>
                <a:latin typeface="Public Sans 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1986" y="5938873"/>
            <a:ext cx="4099152" cy="44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000000"/>
                </a:solidFill>
                <a:latin typeface="Public Sans Bold"/>
              </a:rPr>
              <a:t>QUẢN LÝ DANH MỤC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59709" y="3668748"/>
            <a:ext cx="1204912" cy="1012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00"/>
              </a:lnSpc>
            </a:pPr>
            <a:r>
              <a:rPr lang="en-US" sz="7000">
                <a:solidFill>
                  <a:srgbClr val="000000">
                    <a:alpha val="60000"/>
                  </a:srgbClr>
                </a:solidFill>
                <a:latin typeface="Public Sans Bold"/>
              </a:rPr>
              <a:t>01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90289" y="5938873"/>
            <a:ext cx="4099152" cy="44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000000"/>
                </a:solidFill>
                <a:latin typeface="Public Sans Bold"/>
              </a:rPr>
              <a:t>QUẢN LÝ ĐƠN HÀNG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0608" y="3668748"/>
            <a:ext cx="1204912" cy="1012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00"/>
              </a:lnSpc>
            </a:pPr>
            <a:r>
              <a:rPr lang="en-US" sz="7000">
                <a:solidFill>
                  <a:srgbClr val="000000">
                    <a:alpha val="60000"/>
                  </a:srgbClr>
                </a:solidFill>
                <a:latin typeface="Public Sans Bold"/>
              </a:rPr>
              <a:t>03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489441" y="5938873"/>
            <a:ext cx="4099152" cy="44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000000"/>
                </a:solidFill>
                <a:latin typeface="Public Sans Bold"/>
              </a:rPr>
              <a:t>QUẢN LÝ SẢN PHẨM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382846" y="3589418"/>
            <a:ext cx="1156171" cy="1003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Public Sans Bold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88" r="0" b="-92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20611" y="1028700"/>
            <a:ext cx="10618031" cy="6624219"/>
          </a:xfrm>
          <a:custGeom>
            <a:avLst/>
            <a:gdLst/>
            <a:ahLst/>
            <a:cxnLst/>
            <a:rect r="r" b="b" t="t" l="l"/>
            <a:pathLst>
              <a:path h="6624219" w="10618031">
                <a:moveTo>
                  <a:pt x="0" y="0"/>
                </a:moveTo>
                <a:lnTo>
                  <a:pt x="10618031" y="0"/>
                </a:lnTo>
                <a:lnTo>
                  <a:pt x="10618031" y="6624219"/>
                </a:lnTo>
                <a:lnTo>
                  <a:pt x="0" y="66242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668388" y="3735158"/>
            <a:ext cx="2696824" cy="2714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499"/>
              </a:lnSpc>
            </a:pPr>
            <a:r>
              <a:rPr lang="en-US" sz="2999">
                <a:solidFill>
                  <a:srgbClr val="000000"/>
                </a:solidFill>
                <a:latin typeface="Public Sans"/>
              </a:rPr>
              <a:t>Đăng ký</a:t>
            </a:r>
          </a:p>
          <a:p>
            <a:pPr algn="r">
              <a:lnSpc>
                <a:spcPts val="7499"/>
              </a:lnSpc>
            </a:pPr>
            <a:r>
              <a:rPr lang="en-US" sz="2999">
                <a:solidFill>
                  <a:srgbClr val="000000"/>
                </a:solidFill>
                <a:latin typeface="Public Sans"/>
              </a:rPr>
              <a:t>Đ</a:t>
            </a:r>
            <a:r>
              <a:rPr lang="en-US" sz="2999">
                <a:solidFill>
                  <a:srgbClr val="000000"/>
                </a:solidFill>
                <a:latin typeface="Public Sans"/>
              </a:rPr>
              <a:t>ăng nhập Đăng xuất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774301" y="2330904"/>
            <a:ext cx="4484999" cy="648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977"/>
              </a:lnSpc>
            </a:pPr>
            <a:r>
              <a:rPr lang="en-US" sz="4525">
                <a:solidFill>
                  <a:srgbClr val="000000"/>
                </a:solidFill>
                <a:latin typeface="Public Sans Bold"/>
              </a:rPr>
              <a:t>CHỨC NĂNG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0821" y="0"/>
            <a:ext cx="18328821" cy="10230592"/>
          </a:xfrm>
          <a:custGeom>
            <a:avLst/>
            <a:gdLst/>
            <a:ahLst/>
            <a:cxnLst/>
            <a:rect r="r" b="b" t="t" l="l"/>
            <a:pathLst>
              <a:path h="10230592" w="18328821">
                <a:moveTo>
                  <a:pt x="0" y="0"/>
                </a:moveTo>
                <a:lnTo>
                  <a:pt x="18328821" y="0"/>
                </a:lnTo>
                <a:lnTo>
                  <a:pt x="18328821" y="10230592"/>
                </a:lnTo>
                <a:lnTo>
                  <a:pt x="0" y="102305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174" r="0" b="-1232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19943" y="1598871"/>
            <a:ext cx="14022501" cy="867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627"/>
              </a:lnSpc>
            </a:pPr>
            <a:r>
              <a:rPr lang="en-US" sz="6025">
                <a:solidFill>
                  <a:srgbClr val="000000"/>
                </a:solidFill>
                <a:latin typeface="Public Sans Bold"/>
              </a:rPr>
              <a:t>CHỨC NĂNG - USER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477305" y="3390607"/>
            <a:ext cx="4861152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75"/>
              </a:lnSpc>
              <a:spcBef>
                <a:spcPct val="0"/>
              </a:spcBef>
            </a:pPr>
            <a:r>
              <a:rPr lang="en-US" sz="2625">
                <a:solidFill>
                  <a:srgbClr val="000000"/>
                </a:solidFill>
                <a:latin typeface="Public Sans Bold"/>
              </a:rPr>
              <a:t>TRANG  CHỦ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456895" y="4131017"/>
            <a:ext cx="5666695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Public Sans"/>
              </a:rPr>
              <a:t>Các nội dung, tính năng của trang web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19943" y="3704932"/>
            <a:ext cx="1204912" cy="1012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00"/>
              </a:lnSpc>
            </a:pPr>
            <a:r>
              <a:rPr lang="en-US" sz="7000">
                <a:solidFill>
                  <a:srgbClr val="000000">
                    <a:alpha val="49804"/>
                  </a:srgbClr>
                </a:solidFill>
                <a:latin typeface="Public Sans Bold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77305" y="5841771"/>
            <a:ext cx="4861152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75"/>
              </a:lnSpc>
              <a:spcBef>
                <a:spcPct val="0"/>
              </a:spcBef>
            </a:pPr>
            <a:r>
              <a:rPr lang="en-US" sz="2625">
                <a:solidFill>
                  <a:srgbClr val="000000"/>
                </a:solidFill>
                <a:latin typeface="Public Sans Bold"/>
              </a:rPr>
              <a:t>TRANG SẢN PHẨM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77305" y="6581546"/>
            <a:ext cx="5666695" cy="1253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Public Sans"/>
              </a:rPr>
              <a:t>+ Phân loại sản phẩm theo danh mục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Public Sans"/>
              </a:rPr>
              <a:t>+Sắp xếp sản phẩm theo giá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Public Sans"/>
              </a:rPr>
              <a:t>+ Tìm kiếm sản phẩm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19943" y="6156096"/>
            <a:ext cx="1204912" cy="1012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00"/>
              </a:lnSpc>
            </a:pPr>
            <a:r>
              <a:rPr lang="en-US" sz="7000">
                <a:solidFill>
                  <a:srgbClr val="000000">
                    <a:alpha val="49804"/>
                  </a:srgbClr>
                </a:solidFill>
                <a:latin typeface="Public Sans 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82387" y="3390607"/>
            <a:ext cx="4861152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75"/>
              </a:lnSpc>
              <a:spcBef>
                <a:spcPct val="0"/>
              </a:spcBef>
            </a:pPr>
            <a:r>
              <a:rPr lang="en-US" sz="2625">
                <a:solidFill>
                  <a:srgbClr val="000000"/>
                </a:solidFill>
                <a:latin typeface="Public Sans Bold"/>
              </a:rPr>
              <a:t>TRANG CHI TIẾT SẢN PHẨM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706905" y="4131017"/>
            <a:ext cx="4861152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Public Sans"/>
              </a:rPr>
              <a:t>Thêm hàng vào giỏ hàng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49543" y="3705567"/>
            <a:ext cx="1204912" cy="1012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00"/>
              </a:lnSpc>
            </a:pPr>
            <a:r>
              <a:rPr lang="en-US" sz="7000">
                <a:solidFill>
                  <a:srgbClr val="000000">
                    <a:alpha val="49804"/>
                  </a:srgbClr>
                </a:solidFill>
                <a:latin typeface="Public Sans Bold"/>
              </a:rPr>
              <a:t>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82387" y="5841771"/>
            <a:ext cx="4861152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35"/>
              </a:lnSpc>
              <a:spcBef>
                <a:spcPct val="0"/>
              </a:spcBef>
            </a:pPr>
            <a:r>
              <a:rPr lang="en-US" sz="2525">
                <a:solidFill>
                  <a:srgbClr val="000000"/>
                </a:solidFill>
                <a:latin typeface="Public Sans Bold"/>
              </a:rPr>
              <a:t>TRANG GIỎ HÀNG - ĐẶT HÀNG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482387" y="6568211"/>
            <a:ext cx="4861152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Public Sans"/>
              </a:rPr>
              <a:t>+ Hiển thị thông tin giỏ hàng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Public Sans"/>
              </a:rPr>
              <a:t>+ Tiến hành đặt hàng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949543" y="6156096"/>
            <a:ext cx="1204912" cy="1012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00"/>
              </a:lnSpc>
            </a:pPr>
            <a:r>
              <a:rPr lang="en-US" sz="7000">
                <a:solidFill>
                  <a:srgbClr val="000000">
                    <a:alpha val="49804"/>
                  </a:srgbClr>
                </a:solidFill>
                <a:latin typeface="Public Sans Bold"/>
              </a:rPr>
              <a:t>04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863" y="0"/>
            <a:ext cx="18300863" cy="10287000"/>
          </a:xfrm>
          <a:custGeom>
            <a:avLst/>
            <a:gdLst/>
            <a:ahLst/>
            <a:cxnLst/>
            <a:rect r="r" b="b" t="t" l="l"/>
            <a:pathLst>
              <a:path h="10287000" w="18300863">
                <a:moveTo>
                  <a:pt x="0" y="0"/>
                </a:moveTo>
                <a:lnTo>
                  <a:pt x="18300863" y="0"/>
                </a:lnTo>
                <a:lnTo>
                  <a:pt x="1830086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0" r="0" b="-933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61607" y="313425"/>
            <a:ext cx="12623482" cy="6948571"/>
          </a:xfrm>
          <a:custGeom>
            <a:avLst/>
            <a:gdLst/>
            <a:ahLst/>
            <a:cxnLst/>
            <a:rect r="r" b="b" t="t" l="l"/>
            <a:pathLst>
              <a:path h="6948571" w="12623482">
                <a:moveTo>
                  <a:pt x="0" y="0"/>
                </a:moveTo>
                <a:lnTo>
                  <a:pt x="12623482" y="0"/>
                </a:lnTo>
                <a:lnTo>
                  <a:pt x="12623482" y="6948571"/>
                </a:lnTo>
                <a:lnTo>
                  <a:pt x="0" y="69485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264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82718" y="7702231"/>
            <a:ext cx="14522563" cy="730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55"/>
              </a:lnSpc>
            </a:pPr>
            <a:r>
              <a:rPr lang="en-US" sz="5050">
                <a:solidFill>
                  <a:srgbClr val="000000"/>
                </a:solidFill>
                <a:latin typeface="Public Sans Bold"/>
              </a:rPr>
              <a:t>Trang chủ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863" y="0"/>
            <a:ext cx="18300863" cy="10287000"/>
          </a:xfrm>
          <a:custGeom>
            <a:avLst/>
            <a:gdLst/>
            <a:ahLst/>
            <a:cxnLst/>
            <a:rect r="r" b="b" t="t" l="l"/>
            <a:pathLst>
              <a:path h="10287000" w="18300863">
                <a:moveTo>
                  <a:pt x="0" y="0"/>
                </a:moveTo>
                <a:lnTo>
                  <a:pt x="18300863" y="0"/>
                </a:lnTo>
                <a:lnTo>
                  <a:pt x="1830086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0" r="0" b="-933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28541" y="189969"/>
            <a:ext cx="12630918" cy="7131206"/>
          </a:xfrm>
          <a:custGeom>
            <a:avLst/>
            <a:gdLst/>
            <a:ahLst/>
            <a:cxnLst/>
            <a:rect r="r" b="b" t="t" l="l"/>
            <a:pathLst>
              <a:path h="7131206" w="12630918">
                <a:moveTo>
                  <a:pt x="0" y="0"/>
                </a:moveTo>
                <a:lnTo>
                  <a:pt x="12630918" y="0"/>
                </a:lnTo>
                <a:lnTo>
                  <a:pt x="12630918" y="7131205"/>
                </a:lnTo>
                <a:lnTo>
                  <a:pt x="0" y="71312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82718" y="7702231"/>
            <a:ext cx="14522563" cy="730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55"/>
              </a:lnSpc>
            </a:pPr>
            <a:r>
              <a:rPr lang="en-US" sz="5050">
                <a:solidFill>
                  <a:srgbClr val="000000"/>
                </a:solidFill>
                <a:latin typeface="Public Sans Bold"/>
              </a:rPr>
              <a:t>Trang sản phẩm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863" y="0"/>
            <a:ext cx="18300863" cy="10287000"/>
          </a:xfrm>
          <a:custGeom>
            <a:avLst/>
            <a:gdLst/>
            <a:ahLst/>
            <a:cxnLst/>
            <a:rect r="r" b="b" t="t" l="l"/>
            <a:pathLst>
              <a:path h="10287000" w="18300863">
                <a:moveTo>
                  <a:pt x="0" y="0"/>
                </a:moveTo>
                <a:lnTo>
                  <a:pt x="18300863" y="0"/>
                </a:lnTo>
                <a:lnTo>
                  <a:pt x="1830086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0" r="0" b="-933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47086" y="0"/>
            <a:ext cx="12593827" cy="7136502"/>
          </a:xfrm>
          <a:custGeom>
            <a:avLst/>
            <a:gdLst/>
            <a:ahLst/>
            <a:cxnLst/>
            <a:rect r="r" b="b" t="t" l="l"/>
            <a:pathLst>
              <a:path h="7136502" w="12593827">
                <a:moveTo>
                  <a:pt x="0" y="0"/>
                </a:moveTo>
                <a:lnTo>
                  <a:pt x="12593828" y="0"/>
                </a:lnTo>
                <a:lnTo>
                  <a:pt x="12593828" y="7136502"/>
                </a:lnTo>
                <a:lnTo>
                  <a:pt x="0" y="71365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82718" y="7702231"/>
            <a:ext cx="14522563" cy="730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55"/>
              </a:lnSpc>
            </a:pPr>
            <a:r>
              <a:rPr lang="en-US" sz="5050">
                <a:solidFill>
                  <a:srgbClr val="000000"/>
                </a:solidFill>
                <a:latin typeface="Public Sans Bold"/>
              </a:rPr>
              <a:t>Trang chi tiết sản phẩm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DAFsF6vTGOI</dc:identifier>
  <dcterms:modified xsi:type="dcterms:W3CDTF">2011-08-01T06:04:30Z</dcterms:modified>
  <cp:revision>1</cp:revision>
  <dc:title>Trắng Nhạt Đơn giản Thức ăn Sạch Bản thuyết trình</dc:title>
</cp:coreProperties>
</file>

<file path=docProps/thumbnail.jpeg>
</file>